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4360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9267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2444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6495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5641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3623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3173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9662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7896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1120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7463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1414-CDB9-44E0-934F-BA83290526EE}" type="datetimeFigureOut">
              <a:rPr lang="pl-PL" smtClean="0"/>
              <a:pPr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0160-DEBE-4AFA-A8DB-78B2074D2EB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176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iwersytet Ekonomiczny we Wroc&amp;lstrok;awi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74638"/>
            <a:ext cx="2619375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wersytet Ekonomiczny we Wroc&amp;lstrok;awi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122238"/>
            <a:ext cx="2619375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wersytet Ekonomiczny we Wroc&amp;lstrok;awi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0162"/>
            <a:ext cx="2619375" cy="571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821" y="20856"/>
            <a:ext cx="4716016" cy="3737498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56659" y="4081519"/>
            <a:ext cx="83461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Wirtualna Studencka </a:t>
            </a:r>
            <a:r>
              <a:rPr lang="pl-PL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Firma Konsultingowa</a:t>
            </a:r>
            <a:endParaRPr lang="pl-PL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661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0" y="3140968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Opracowanie:</a:t>
            </a:r>
          </a:p>
          <a:p>
            <a:endParaRPr lang="pl-PL" dirty="0"/>
          </a:p>
          <a:p>
            <a:r>
              <a:rPr lang="pl-PL" dirty="0" smtClean="0"/>
              <a:t>Rajmund </a:t>
            </a:r>
            <a:r>
              <a:rPr lang="pl-PL" dirty="0" err="1" smtClean="0"/>
              <a:t>Żuryński</a:t>
            </a:r>
            <a:r>
              <a:rPr lang="pl-PL" dirty="0" smtClean="0"/>
              <a:t>, doktorant na Wydziale Ekonomii Zarządzania i Turystyki w Jeleniej Górze, Katedra Zarządzania Strategicznego i Logistyki</a:t>
            </a:r>
          </a:p>
          <a:p>
            <a:endParaRPr lang="pl-PL" dirty="0" smtClean="0"/>
          </a:p>
          <a:p>
            <a:r>
              <a:rPr lang="pl-PL" dirty="0" smtClean="0"/>
              <a:t>Pracownik </a:t>
            </a:r>
            <a:r>
              <a:rPr lang="pl-PL" dirty="0" smtClean="0"/>
              <a:t>Wirtualnej Studenckiej Firmy </a:t>
            </a:r>
            <a:r>
              <a:rPr lang="pl-PL" dirty="0" smtClean="0"/>
              <a:t>Konsultingowej</a:t>
            </a:r>
            <a:endParaRPr lang="pl-PL" dirty="0"/>
          </a:p>
        </p:txBody>
      </p:sp>
      <p:pic>
        <p:nvPicPr>
          <p:cNvPr id="3074" name="Picture 2" descr="https://scontent-b-ams.xx.fbcdn.net/hphotos-ash3/994646_534658476611282_330230072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00" y="203269"/>
            <a:ext cx="3863078" cy="57586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122896" y="1052736"/>
            <a:ext cx="472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DZIĘKUJĘ ZA UWAGĘ</a:t>
            </a:r>
            <a:endParaRPr lang="pl-PL" sz="4000" b="1" dirty="0"/>
          </a:p>
        </p:txBody>
      </p:sp>
    </p:spTree>
    <p:extLst>
      <p:ext uri="{BB962C8B-B14F-4D97-AF65-F5344CB8AC3E}">
        <p14:creationId xmlns="" xmlns:p14="http://schemas.microsoft.com/office/powerpoint/2010/main" val="280252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1249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2000" kern="150" dirty="0">
                <a:ea typeface="SimSun"/>
                <a:cs typeface="Mangal"/>
              </a:rPr>
              <a:t>Firma powstała jako </a:t>
            </a:r>
            <a:r>
              <a:rPr lang="pl-PL" sz="2000" kern="150" dirty="0" smtClean="0">
                <a:ea typeface="SimSun"/>
                <a:cs typeface="Mangal"/>
              </a:rPr>
              <a:t>jeden z </a:t>
            </a:r>
            <a:r>
              <a:rPr lang="pl-PL" sz="2000" kern="150" dirty="0">
                <a:ea typeface="SimSun"/>
                <a:cs typeface="Mangal"/>
              </a:rPr>
              <a:t>elementów zaawansowanego systemu poprawy jakości </a:t>
            </a:r>
            <a:r>
              <a:rPr lang="pl-PL" sz="2000" kern="150" dirty="0" smtClean="0">
                <a:ea typeface="SimSun"/>
                <a:cs typeface="Mangal"/>
              </a:rPr>
              <a:t>kształcenia oraz podnoszenia kwalifikacji studentów na rynku </a:t>
            </a:r>
            <a:r>
              <a:rPr lang="pl-PL" sz="2000" kern="150" dirty="0">
                <a:ea typeface="SimSun"/>
                <a:cs typeface="Mangal"/>
              </a:rPr>
              <a:t>pracy. </a:t>
            </a:r>
            <a:r>
              <a:rPr lang="pl-PL" sz="2000" kern="150" dirty="0" smtClean="0">
                <a:ea typeface="SimSun"/>
                <a:cs typeface="Mangal"/>
              </a:rPr>
              <a:t>Wirtualna Studencka Firma </a:t>
            </a:r>
            <a:r>
              <a:rPr lang="pl-PL" sz="2000" kern="150" dirty="0" smtClean="0">
                <a:ea typeface="SimSun"/>
                <a:cs typeface="Mangal"/>
              </a:rPr>
              <a:t>Konsultingowa </a:t>
            </a:r>
            <a:r>
              <a:rPr lang="pl-PL" sz="2000" kern="150" dirty="0" smtClean="0">
                <a:ea typeface="SimSun"/>
                <a:cs typeface="Mangal"/>
              </a:rPr>
              <a:t>(WSFK) </a:t>
            </a:r>
            <a:r>
              <a:rPr lang="pl-PL" sz="2000" i="1" kern="150" dirty="0" smtClean="0">
                <a:ea typeface="SimSun"/>
                <a:cs typeface="Mangal"/>
              </a:rPr>
              <a:t>V-Student </a:t>
            </a:r>
            <a:r>
              <a:rPr lang="pl-PL" sz="2000" kern="150" dirty="0" smtClean="0">
                <a:ea typeface="SimSun"/>
                <a:cs typeface="Mangal"/>
              </a:rPr>
              <a:t>prowadzi </a:t>
            </a:r>
            <a:r>
              <a:rPr lang="pl-PL" sz="2000" kern="150" dirty="0">
                <a:ea typeface="SimSun"/>
                <a:cs typeface="Mangal"/>
              </a:rPr>
              <a:t>rotującą rekrutację pracowników spośród studentów </a:t>
            </a:r>
            <a:r>
              <a:rPr lang="pl-PL" sz="2000" kern="150" dirty="0" smtClean="0">
                <a:ea typeface="SimSun"/>
                <a:cs typeface="Mangal"/>
              </a:rPr>
              <a:t>Wydziału </a:t>
            </a:r>
            <a:r>
              <a:rPr lang="pl-PL" sz="2000" kern="150" dirty="0" err="1" smtClean="0">
                <a:ea typeface="SimSun"/>
                <a:cs typeface="Mangal"/>
              </a:rPr>
              <a:t>EZiT</a:t>
            </a:r>
            <a:r>
              <a:rPr lang="pl-PL" sz="2000" kern="150" dirty="0" smtClean="0">
                <a:ea typeface="SimSun"/>
                <a:cs typeface="Mangal"/>
              </a:rPr>
              <a:t> w Jeleniej Górze UE we Wrocławiu wykazujących </a:t>
            </a:r>
            <a:r>
              <a:rPr lang="pl-PL" sz="2000" kern="150" dirty="0" smtClean="0">
                <a:ea typeface="SimSun"/>
                <a:cs typeface="Mangal"/>
              </a:rPr>
              <a:t>wymagany poziom </a:t>
            </a:r>
            <a:r>
              <a:rPr lang="pl-PL" sz="2000" kern="150" dirty="0">
                <a:ea typeface="SimSun"/>
                <a:cs typeface="Mangal"/>
              </a:rPr>
              <a:t>zaangażowania, wiedzy, ambicji i umiejętność pracy zespołowej. </a:t>
            </a:r>
            <a:endParaRPr lang="pl-PL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722" y="-14064"/>
            <a:ext cx="2658278" cy="21067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04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7416825" cy="1143000"/>
          </a:xfr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  <a:cs typeface="Times New Roman" panose="02020603050405020304" pitchFamily="18" charset="0"/>
              </a:rPr>
              <a:t>Innowacyjny program kształcenia</a:t>
            </a:r>
            <a:endParaRPr lang="pl-PL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96" y="1685146"/>
            <a:ext cx="8553560" cy="397446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zapobieganie </a:t>
            </a:r>
            <a:r>
              <a:rPr lang="pl-PL" sz="2800" dirty="0" smtClean="0"/>
              <a:t>problemowi bezrobocia wśród studentów i absolwentów </a:t>
            </a:r>
            <a:r>
              <a:rPr lang="pl-PL" sz="2800" dirty="0" smtClean="0"/>
              <a:t>uczelni wyższych</a:t>
            </a:r>
            <a:r>
              <a:rPr lang="pl-PL" sz="2800" dirty="0" smtClean="0"/>
              <a:t>,</a:t>
            </a:r>
          </a:p>
          <a:p>
            <a:r>
              <a:rPr lang="pl-PL" sz="2800" dirty="0" smtClean="0"/>
              <a:t>poszukiwanie </a:t>
            </a:r>
            <a:r>
              <a:rPr lang="pl-PL" sz="2800" dirty="0" smtClean="0"/>
              <a:t>innowacyjnych i niekonwencjonalnych metod nauczania,</a:t>
            </a:r>
          </a:p>
          <a:p>
            <a:r>
              <a:rPr lang="pl-PL" sz="2800" dirty="0" smtClean="0"/>
              <a:t>stworzenie </a:t>
            </a:r>
            <a:r>
              <a:rPr lang="pl-PL" sz="2800" dirty="0" smtClean="0"/>
              <a:t>siedziby i wyposażenie biura firmy w nowoczesny sprzęt biurowy,</a:t>
            </a:r>
          </a:p>
          <a:p>
            <a:r>
              <a:rPr lang="pl-PL" sz="2800" dirty="0" smtClean="0"/>
              <a:t>praca </a:t>
            </a:r>
            <a:r>
              <a:rPr lang="pl-PL" sz="2800" dirty="0" smtClean="0"/>
              <a:t>pod nadzorem rzeczywistej firmy konsultingowej.</a:t>
            </a:r>
          </a:p>
          <a:p>
            <a:endParaRPr lang="pl-PL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0"/>
            <a:ext cx="2123728" cy="1683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669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96" y="284509"/>
            <a:ext cx="7185408" cy="984251"/>
          </a:xfrm>
        </p:spPr>
        <p:txBody>
          <a:bodyPr>
            <a:noAutofit/>
          </a:bodyPr>
          <a:lstStyle/>
          <a:p>
            <a:pPr algn="l"/>
            <a:r>
              <a:rPr lang="pl-PL" b="1" dirty="0"/>
              <a:t>Czym jest firma </a:t>
            </a:r>
            <a:r>
              <a:rPr lang="pl-PL" b="1" dirty="0" smtClean="0"/>
              <a:t>symulacyjna?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firma </a:t>
            </a:r>
            <a:r>
              <a:rPr lang="pl-PL" sz="2800" dirty="0"/>
              <a:t>symulacyjna jest </a:t>
            </a:r>
            <a:r>
              <a:rPr lang="pl-PL" sz="2800" dirty="0" smtClean="0"/>
              <a:t>zorganizowana na </a:t>
            </a:r>
            <a:r>
              <a:rPr lang="pl-PL" sz="2800" dirty="0"/>
              <a:t>wzór prawdziwego </a:t>
            </a:r>
            <a:r>
              <a:rPr lang="pl-PL" sz="2800" dirty="0" smtClean="0"/>
              <a:t>przedsiębiorstwa,</a:t>
            </a:r>
            <a:endParaRPr lang="pl-PL" sz="2800" dirty="0" smtClean="0"/>
          </a:p>
          <a:p>
            <a:r>
              <a:rPr lang="pl-PL" sz="2800" dirty="0" smtClean="0"/>
              <a:t>jej </a:t>
            </a:r>
            <a:r>
              <a:rPr lang="pl-PL" sz="2800" dirty="0"/>
              <a:t>istotą jest symulacja, czyli </a:t>
            </a:r>
            <a:r>
              <a:rPr lang="pl-PL" sz="2800" dirty="0" smtClean="0"/>
              <a:t>naśladownictwo pracy </a:t>
            </a:r>
            <a:r>
              <a:rPr lang="pl-PL" sz="2800" dirty="0"/>
              <a:t>autentycznego </a:t>
            </a:r>
            <a:r>
              <a:rPr lang="pl-PL" sz="2800" dirty="0" smtClean="0"/>
              <a:t>przedsiębiorstwa, w którym </a:t>
            </a:r>
            <a:r>
              <a:rPr lang="pl-PL" sz="2800" dirty="0"/>
              <a:t>wszystkie operacje </a:t>
            </a:r>
            <a:r>
              <a:rPr lang="pl-PL" sz="2800" dirty="0" smtClean="0"/>
              <a:t>biurowe są identyczne </a:t>
            </a:r>
            <a:r>
              <a:rPr lang="pl-PL" sz="2800" dirty="0"/>
              <a:t>jak w prawdziwej </a:t>
            </a:r>
            <a:r>
              <a:rPr lang="pl-PL" sz="2800" dirty="0" smtClean="0"/>
              <a:t>firmie,</a:t>
            </a:r>
            <a:endParaRPr lang="pl-PL" sz="2800" dirty="0" smtClean="0"/>
          </a:p>
          <a:p>
            <a:r>
              <a:rPr lang="pl-PL" sz="2800" dirty="0" smtClean="0"/>
              <a:t>praca </a:t>
            </a:r>
            <a:r>
              <a:rPr lang="pl-PL" sz="2800" dirty="0"/>
              <a:t>w firmie symulacyjnej jest </a:t>
            </a:r>
            <a:r>
              <a:rPr lang="pl-PL" sz="2800" dirty="0" smtClean="0"/>
              <a:t>rzeczywista, natomiast </a:t>
            </a:r>
            <a:r>
              <a:rPr lang="pl-PL" sz="2800" dirty="0"/>
              <a:t>towar i pieniądz są fikcyjne</a:t>
            </a:r>
            <a:r>
              <a:rPr lang="pl-PL" dirty="0"/>
              <a:t>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14064"/>
            <a:ext cx="2195736" cy="17401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308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11319"/>
            <a:ext cx="6779096" cy="1143000"/>
          </a:xfrm>
        </p:spPr>
        <p:txBody>
          <a:bodyPr/>
          <a:lstStyle/>
          <a:p>
            <a:r>
              <a:rPr lang="pl-PL" b="1" dirty="0" smtClean="0"/>
              <a:t>Działalność </a:t>
            </a:r>
            <a:r>
              <a:rPr lang="pl-PL" b="1" dirty="0" smtClean="0"/>
              <a:t>WSFK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323" y="1340768"/>
            <a:ext cx="8229600" cy="4059405"/>
          </a:xfrm>
        </p:spPr>
        <p:txBody>
          <a:bodyPr/>
          <a:lstStyle/>
          <a:p>
            <a:r>
              <a:rPr lang="pl-PL" dirty="0" err="1" smtClean="0"/>
              <a:t>mentoring</a:t>
            </a:r>
            <a:r>
              <a:rPr lang="pl-PL" dirty="0" smtClean="0"/>
              <a:t> </a:t>
            </a:r>
            <a:r>
              <a:rPr lang="pl-PL" dirty="0" smtClean="0"/>
              <a:t>ze strony przeszkolonych opiekunów </a:t>
            </a:r>
            <a:r>
              <a:rPr lang="pl-PL" dirty="0" smtClean="0"/>
              <a:t>naukowych,</a:t>
            </a:r>
            <a:endParaRPr lang="pl-PL" dirty="0" smtClean="0"/>
          </a:p>
          <a:p>
            <a:r>
              <a:rPr lang="pl-PL" dirty="0" smtClean="0"/>
              <a:t>pracownicy </a:t>
            </a:r>
            <a:r>
              <a:rPr lang="pl-PL" dirty="0" smtClean="0"/>
              <a:t>– studenci UE we Wrocławiu </a:t>
            </a:r>
            <a:r>
              <a:rPr lang="pl-PL" dirty="0" smtClean="0"/>
              <a:t>Wydziału </a:t>
            </a:r>
            <a:r>
              <a:rPr lang="pl-PL" dirty="0" err="1" smtClean="0"/>
              <a:t>EZiT</a:t>
            </a:r>
            <a:r>
              <a:rPr lang="pl-PL" dirty="0" smtClean="0"/>
              <a:t> w Jeleniej </a:t>
            </a:r>
            <a:r>
              <a:rPr lang="pl-PL" dirty="0" smtClean="0"/>
              <a:t>Górze,</a:t>
            </a:r>
            <a:endParaRPr lang="pl-PL" dirty="0" smtClean="0"/>
          </a:p>
          <a:p>
            <a:r>
              <a:rPr lang="pl-PL" dirty="0" smtClean="0"/>
              <a:t>działalność </a:t>
            </a:r>
            <a:r>
              <a:rPr lang="pl-PL" dirty="0" smtClean="0"/>
              <a:t>w ramach Polskiej Centrali Firm Symulacyjnych </a:t>
            </a:r>
            <a:r>
              <a:rPr lang="pl-PL" dirty="0" smtClean="0"/>
              <a:t>CENSYM,</a:t>
            </a:r>
            <a:endParaRPr lang="pl-PL" dirty="0" smtClean="0"/>
          </a:p>
          <a:p>
            <a:r>
              <a:rPr lang="pl-PL" dirty="0" smtClean="0"/>
              <a:t>dopasowana </a:t>
            </a:r>
            <a:r>
              <a:rPr lang="pl-PL" dirty="0" smtClean="0"/>
              <a:t>struktura </a:t>
            </a:r>
            <a:r>
              <a:rPr lang="pl-PL" dirty="0" smtClean="0"/>
              <a:t>organizacyjna.</a:t>
            </a:r>
            <a:endParaRPr lang="pl-PL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519" y="30162"/>
            <a:ext cx="2471481" cy="19586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738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555" y="260648"/>
            <a:ext cx="6851104" cy="1143000"/>
          </a:xfrm>
        </p:spPr>
        <p:txBody>
          <a:bodyPr>
            <a:normAutofit/>
          </a:bodyPr>
          <a:lstStyle/>
          <a:p>
            <a:pPr algn="r"/>
            <a:r>
              <a:rPr lang="pl-PL" dirty="0" smtClean="0">
                <a:solidFill>
                  <a:schemeClr val="tx2"/>
                </a:solidFill>
              </a:rPr>
              <a:t>Pen International 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26728"/>
            <a:ext cx="7848872" cy="3932878"/>
          </a:xfrm>
        </p:spPr>
        <p:txBody>
          <a:bodyPr>
            <a:normAutofit lnSpcReduction="10000"/>
          </a:bodyPr>
          <a:lstStyle/>
          <a:p>
            <a:pPr marL="0" indent="-360000" algn="just">
              <a:spcBef>
                <a:spcPts val="0"/>
              </a:spcBef>
            </a:pPr>
            <a:r>
              <a:rPr lang="pl-PL" dirty="0" smtClean="0"/>
              <a:t>Sieć skupia ok. 7500 firm </a:t>
            </a:r>
            <a:r>
              <a:rPr lang="pl-PL" dirty="0" smtClean="0"/>
              <a:t>symulacyjnych w </a:t>
            </a:r>
            <a:r>
              <a:rPr lang="pl-PL" dirty="0" smtClean="0"/>
              <a:t>42 krajach na całym </a:t>
            </a:r>
            <a:r>
              <a:rPr lang="pl-PL" dirty="0" smtClean="0"/>
              <a:t>świecie,</a:t>
            </a:r>
            <a:endParaRPr lang="pl-PL" dirty="0" smtClean="0"/>
          </a:p>
          <a:p>
            <a:pPr marL="0" indent="-360000" algn="just">
              <a:spcBef>
                <a:spcPts val="0"/>
              </a:spcBef>
            </a:pPr>
            <a:r>
              <a:rPr lang="pl-PL" dirty="0" smtClean="0"/>
              <a:t>Kraje partnerskie Polskiej Centrali Firm Symulacyjnych to m.in. Czechy oraz </a:t>
            </a:r>
            <a:r>
              <a:rPr lang="pl-PL" dirty="0" smtClean="0"/>
              <a:t>Niemcy,</a:t>
            </a:r>
            <a:endParaRPr lang="pl-PL" dirty="0" smtClean="0"/>
          </a:p>
          <a:p>
            <a:pPr marL="0" indent="-360000" algn="just">
              <a:spcBef>
                <a:spcPts val="0"/>
              </a:spcBef>
            </a:pPr>
            <a:r>
              <a:rPr lang="pl-PL" dirty="0" smtClean="0"/>
              <a:t>Działanie w ramach </a:t>
            </a:r>
            <a:r>
              <a:rPr lang="pl-PL" dirty="0"/>
              <a:t>sieci pozwala na wymianę poglądów, doświadczeń, wrażeń między tysiącami studentów m.in. z Polski, Czech, Niemiec.</a:t>
            </a:r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70" y="5439"/>
            <a:ext cx="1981229" cy="162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422181"/>
            <a:ext cx="2884850" cy="101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2254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8648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Zadania </a:t>
            </a:r>
            <a:r>
              <a:rPr lang="pl-PL" b="1" dirty="0" smtClean="0"/>
              <a:t>WSFK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12776"/>
            <a:ext cx="8496944" cy="45259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oferowanie </a:t>
            </a:r>
            <a:r>
              <a:rPr lang="pl-PL" sz="2800" dirty="0" smtClean="0"/>
              <a:t>usług analityczno-konsultingowych, w tym przede wszystkim analizy </a:t>
            </a:r>
            <a:r>
              <a:rPr lang="pl-PL" sz="2800" dirty="0" smtClean="0"/>
              <a:t>biznesowe,</a:t>
            </a:r>
            <a:endParaRPr lang="pl-PL" sz="2800" dirty="0" smtClean="0"/>
          </a:p>
          <a:p>
            <a:pPr lvl="0"/>
            <a:r>
              <a:rPr lang="pl-PL" sz="2800" dirty="0" smtClean="0"/>
              <a:t>zapoznanie </a:t>
            </a:r>
            <a:r>
              <a:rPr lang="pl-PL" sz="2800" dirty="0"/>
              <a:t>się studentów-pracowników Firmy </a:t>
            </a:r>
            <a:r>
              <a:rPr lang="pl-PL" sz="2800" dirty="0" smtClean="0"/>
              <a:t>z </a:t>
            </a:r>
            <a:r>
              <a:rPr lang="pl-PL" sz="2800" dirty="0"/>
              <a:t>praktycznymi aspektami działania rzeczywistych firm konsultingowych,</a:t>
            </a:r>
          </a:p>
          <a:p>
            <a:r>
              <a:rPr lang="pl-PL" sz="2800" dirty="0"/>
              <a:t>wymiana </a:t>
            </a:r>
            <a:r>
              <a:rPr lang="pl-PL" sz="2800" dirty="0" smtClean="0"/>
              <a:t>doświadczeń </a:t>
            </a:r>
            <a:r>
              <a:rPr lang="pl-PL" sz="2800" dirty="0"/>
              <a:t>i dobrych praktyk z pracownikami krajowych i zagranicznych firm </a:t>
            </a:r>
            <a:r>
              <a:rPr lang="pl-PL" sz="2800" dirty="0" smtClean="0"/>
              <a:t>symulacyjnych,</a:t>
            </a:r>
            <a:endParaRPr lang="pl-PL" sz="2800" dirty="0" smtClean="0"/>
          </a:p>
          <a:p>
            <a:r>
              <a:rPr lang="pl-PL" sz="2800" dirty="0" smtClean="0"/>
              <a:t>pobudzanie </a:t>
            </a:r>
            <a:r>
              <a:rPr lang="pl-PL" sz="2800" dirty="0" smtClean="0"/>
              <a:t>kreatywnej pracy zespołowej.</a:t>
            </a:r>
            <a:endParaRPr lang="pl-PL" sz="28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624" y="0"/>
            <a:ext cx="1964376" cy="15567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587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b="1" dirty="0" smtClean="0"/>
              <a:t>Klienci </a:t>
            </a:r>
            <a:r>
              <a:rPr lang="pl-PL" b="1" dirty="0" smtClean="0"/>
              <a:t>WSFK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9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firmy symulacyjne sieci </a:t>
            </a:r>
            <a:r>
              <a:rPr lang="pl-PL" dirty="0" smtClean="0"/>
              <a:t>EUROPEAN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Pen </a:t>
            </a:r>
            <a:r>
              <a:rPr lang="pl-PL" dirty="0"/>
              <a:t>International, </a:t>
            </a:r>
          </a:p>
          <a:p>
            <a:r>
              <a:rPr lang="pl-PL" dirty="0" smtClean="0"/>
              <a:t>RZECZYWISTE </a:t>
            </a:r>
            <a:r>
              <a:rPr lang="pl-PL" dirty="0"/>
              <a:t>podmioty, </a:t>
            </a:r>
            <a:r>
              <a:rPr lang="pl-PL" dirty="0" smtClean="0"/>
              <a:t>będące obecnymi </a:t>
            </a:r>
            <a:r>
              <a:rPr lang="pl-PL" dirty="0"/>
              <a:t>odbiorcami usług  </a:t>
            </a:r>
            <a:r>
              <a:rPr lang="pl-PL" dirty="0" smtClean="0"/>
              <a:t>realnej firmy konsultingowej,</a:t>
            </a:r>
          </a:p>
          <a:p>
            <a:r>
              <a:rPr lang="pl-PL" dirty="0" smtClean="0"/>
              <a:t>jednostki </a:t>
            </a:r>
            <a:r>
              <a:rPr lang="pl-PL" dirty="0" smtClean="0"/>
              <a:t>samorządu terytorialnego,</a:t>
            </a:r>
            <a:endParaRPr lang="pl-PL" dirty="0"/>
          </a:p>
          <a:p>
            <a:r>
              <a:rPr lang="pl-PL" dirty="0" smtClean="0"/>
              <a:t>inne </a:t>
            </a:r>
            <a:r>
              <a:rPr lang="pl-PL" dirty="0"/>
              <a:t>aktualnie działające na rynku </a:t>
            </a:r>
            <a:r>
              <a:rPr lang="pl-PL" dirty="0" smtClean="0"/>
              <a:t>firmy zainteresowane </a:t>
            </a:r>
            <a:r>
              <a:rPr lang="pl-PL" dirty="0"/>
              <a:t>analizami </a:t>
            </a:r>
            <a:r>
              <a:rPr lang="pl-PL" dirty="0" smtClean="0"/>
              <a:t>biznesowymi</a:t>
            </a:r>
            <a:r>
              <a:rPr lang="pl-PL" dirty="0"/>
              <a:t>.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949" y="31723"/>
            <a:ext cx="2261018" cy="181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6993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l"/>
            <a:r>
              <a:rPr lang="pl-PL" b="1" dirty="0" smtClean="0"/>
              <a:t>Zalety firmy symulacyjnej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752528"/>
          </a:xfrm>
        </p:spPr>
        <p:txBody>
          <a:bodyPr>
            <a:noAutofit/>
          </a:bodyPr>
          <a:lstStyle/>
          <a:p>
            <a:r>
              <a:rPr lang="pl-PL" sz="2500" dirty="0"/>
              <a:t>miejsce praktycznego kształcenia </a:t>
            </a:r>
            <a:endParaRPr lang="pl-PL" sz="2500" dirty="0" smtClean="0"/>
          </a:p>
          <a:p>
            <a:pPr marL="0" indent="0">
              <a:buNone/>
            </a:pPr>
            <a:r>
              <a:rPr lang="pl-PL" sz="2500" dirty="0"/>
              <a:t> </a:t>
            </a:r>
            <a:r>
              <a:rPr lang="pl-PL" sz="2500" dirty="0" smtClean="0"/>
              <a:t>    maksymalnie zbliżonego </a:t>
            </a:r>
            <a:r>
              <a:rPr lang="pl-PL" sz="2500" dirty="0"/>
              <a:t>do rzeczywistości,</a:t>
            </a:r>
          </a:p>
          <a:p>
            <a:r>
              <a:rPr lang="pl-PL" sz="2500" dirty="0" smtClean="0"/>
              <a:t>pełna </a:t>
            </a:r>
            <a:r>
              <a:rPr lang="pl-PL" sz="2500" dirty="0"/>
              <a:t>samodzielność wykonywania prac</a:t>
            </a:r>
            <a:r>
              <a:rPr lang="pl-PL" sz="2500" dirty="0" smtClean="0"/>
              <a:t>,</a:t>
            </a:r>
          </a:p>
          <a:p>
            <a:r>
              <a:rPr lang="pl-PL" sz="2500" dirty="0"/>
              <a:t>konfrontacja teoretycznych wiadomości z </a:t>
            </a:r>
            <a:r>
              <a:rPr lang="pl-PL" sz="2500" dirty="0" smtClean="0"/>
              <a:t>ich praktycznym </a:t>
            </a:r>
            <a:r>
              <a:rPr lang="pl-PL" sz="2500" dirty="0"/>
              <a:t>zastosowaniem</a:t>
            </a:r>
            <a:r>
              <a:rPr lang="pl-PL" sz="2500" dirty="0" smtClean="0"/>
              <a:t>,</a:t>
            </a:r>
          </a:p>
          <a:p>
            <a:r>
              <a:rPr lang="pl-PL" sz="2500" dirty="0"/>
              <a:t>możliwość </a:t>
            </a:r>
            <a:r>
              <a:rPr lang="pl-PL" sz="2500" dirty="0" smtClean="0"/>
              <a:t>podejmowania samodzielnych decyzji,</a:t>
            </a:r>
          </a:p>
          <a:p>
            <a:r>
              <a:rPr lang="pl-PL" sz="2500" dirty="0"/>
              <a:t>pogłębienie zdobytych dotychczas wiadomości,</a:t>
            </a:r>
          </a:p>
          <a:p>
            <a:r>
              <a:rPr lang="pl-PL" sz="2500" dirty="0"/>
              <a:t>możliwość sprawdzenia się na </a:t>
            </a:r>
            <a:r>
              <a:rPr lang="pl-PL" sz="2500" dirty="0" smtClean="0"/>
              <a:t>stanowiskach specjalistów</a:t>
            </a:r>
            <a:r>
              <a:rPr lang="pl-PL" sz="2500" dirty="0"/>
              <a:t>, referentów, księgowych, </a:t>
            </a:r>
            <a:r>
              <a:rPr lang="pl-PL" sz="2500" dirty="0" smtClean="0"/>
              <a:t>logistyków, analityków, </a:t>
            </a:r>
            <a:r>
              <a:rPr lang="pl-PL" sz="2500" dirty="0"/>
              <a:t>sekretarek itp.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6" y="5659605"/>
            <a:ext cx="9021104" cy="12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949" y="31723"/>
            <a:ext cx="2261018" cy="181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5858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394</Words>
  <Application>Microsoft Office PowerPoint</Application>
  <PresentationFormat>Pokaz na ekranie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Innowacyjny program kształcenia</vt:lpstr>
      <vt:lpstr>Czym jest firma symulacyjna?</vt:lpstr>
      <vt:lpstr>Działalność WSFK</vt:lpstr>
      <vt:lpstr>Pen International </vt:lpstr>
      <vt:lpstr>Zadania WSFK</vt:lpstr>
      <vt:lpstr>Klienci WSFK</vt:lpstr>
      <vt:lpstr>Zalety firmy symulacyjnej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ŻuReK</dc:creator>
  <cp:lastModifiedBy>Beatka</cp:lastModifiedBy>
  <cp:revision>45</cp:revision>
  <dcterms:created xsi:type="dcterms:W3CDTF">2013-10-12T10:58:34Z</dcterms:created>
  <dcterms:modified xsi:type="dcterms:W3CDTF">2013-12-13T07:07:44Z</dcterms:modified>
</cp:coreProperties>
</file>